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63" r:id="rId4"/>
    <p:sldId id="268" r:id="rId5"/>
    <p:sldId id="261" r:id="rId6"/>
    <p:sldId id="260" r:id="rId7"/>
    <p:sldId id="267" r:id="rId8"/>
    <p:sldId id="265" r:id="rId9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 varScale="1">
        <p:scale>
          <a:sx n="76" d="100"/>
          <a:sy n="76" d="100"/>
        </p:scale>
        <p:origin x="2078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455"/>
          </a:xfrm>
          <a:prstGeom prst="rect">
            <a:avLst/>
          </a:prstGeom>
        </p:spPr>
        <p:txBody>
          <a:bodyPr vert="horz" lIns="93482" tIns="46742" rIns="93482" bIns="467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455"/>
          </a:xfrm>
          <a:prstGeom prst="rect">
            <a:avLst/>
          </a:prstGeom>
        </p:spPr>
        <p:txBody>
          <a:bodyPr vert="horz" lIns="93482" tIns="46742" rIns="93482" bIns="46742" rtlCol="0"/>
          <a:lstStyle>
            <a:lvl1pPr algn="r">
              <a:defRPr sz="1200"/>
            </a:lvl1pPr>
          </a:lstStyle>
          <a:p>
            <a:fld id="{64D0A0AF-C34B-4D4B-9BE9-5C6CF870F5A6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778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2" tIns="46742" rIns="93482" bIns="467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82" tIns="46742" rIns="93482" bIns="467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5455"/>
          </a:xfrm>
          <a:prstGeom prst="rect">
            <a:avLst/>
          </a:prstGeom>
        </p:spPr>
        <p:txBody>
          <a:bodyPr vert="horz" lIns="93482" tIns="46742" rIns="93482" bIns="467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5455"/>
          </a:xfrm>
          <a:prstGeom prst="rect">
            <a:avLst/>
          </a:prstGeom>
        </p:spPr>
        <p:txBody>
          <a:bodyPr vert="horz" lIns="93482" tIns="46742" rIns="93482" bIns="46742" rtlCol="0" anchor="b"/>
          <a:lstStyle>
            <a:lvl1pPr algn="r">
              <a:defRPr sz="1200"/>
            </a:lvl1pPr>
          </a:lstStyle>
          <a:p>
            <a:fld id="{F8CAB328-BA2F-4FAB-A97E-B74D2B0101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4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7738" y="698500"/>
            <a:ext cx="2617787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3704C-A0A8-4225-8624-24896D071D13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419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7738" y="698500"/>
            <a:ext cx="2617787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3704C-A0A8-4225-8624-24896D071D13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6690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7738" y="698500"/>
            <a:ext cx="2617787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3704C-A0A8-4225-8624-24896D071D13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3570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17738" y="698500"/>
            <a:ext cx="2617787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D3704C-A0A8-4225-8624-24896D071D13}" type="slidenum">
              <a:rPr lang="en-US" smtClean="0"/>
              <a:pPr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6611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8B9B80-0A66-482A-B305-A67AA50251DC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787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D16A-6913-4DBF-88F4-1C8F23859A9A}" type="datetimeFigureOut">
              <a:rPr lang="en-US" smtClean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3A04-A4C6-45D4-B8B5-FD53B57C86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timatestarzathletic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g"/><Relationship Id="rId4" Type="http://schemas.openxmlformats.org/officeDocument/2006/relationships/hyperlink" Target="mailto:Kelly@ultimatestarzathletic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43000" y="685800"/>
            <a:ext cx="4724400" cy="11430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 i="1" dirty="0" smtClean="0">
                <a:solidFill>
                  <a:srgbClr val="7030A0"/>
                </a:solidFill>
                <a:latin typeface="Bodoni MT" panose="02070603080606020203" pitchFamily="18" charset="0"/>
              </a:rPr>
              <a:t>  </a:t>
            </a:r>
            <a:r>
              <a:rPr lang="en-US" sz="1400" b="1" i="1" dirty="0" smtClean="0">
                <a:latin typeface="Bodoni MT" panose="02070603080606020203" pitchFamily="18" charset="0"/>
              </a:rPr>
              <a:t>Ultimate STARZ Athletics</a:t>
            </a:r>
          </a:p>
          <a:p>
            <a:pPr algn="ctr"/>
            <a:r>
              <a:rPr lang="en-US" sz="1400" b="1" i="1" dirty="0" smtClean="0">
                <a:latin typeface="Bodoni MT" panose="02070603080606020203" pitchFamily="18" charset="0"/>
              </a:rPr>
              <a:t>2017-2018  Season Important Information</a:t>
            </a:r>
            <a:endParaRPr lang="en-US" sz="1400" b="1" i="1" dirty="0">
              <a:latin typeface="Bodoni MT" panose="020706030806060202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4800" y="1524000"/>
            <a:ext cx="6324600" cy="7467600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 smtClean="0">
                <a:latin typeface="Bodoni MT" panose="02070603080606020203" pitchFamily="18" charset="0"/>
              </a:rPr>
              <a:t>2017-2018 Program </a:t>
            </a:r>
            <a:r>
              <a:rPr lang="en-US" b="1" dirty="0">
                <a:latin typeface="Bodoni MT" panose="02070603080606020203" pitchFamily="18" charset="0"/>
              </a:rPr>
              <a:t>Closed Dates &amp; Important Dates</a:t>
            </a:r>
            <a:r>
              <a:rPr lang="en-US" b="1" dirty="0" smtClean="0">
                <a:latin typeface="Bodoni MT" panose="02070603080606020203" pitchFamily="18" charset="0"/>
              </a:rPr>
              <a:t>~</a:t>
            </a:r>
          </a:p>
          <a:p>
            <a:endParaRPr lang="en-US" dirty="0">
              <a:latin typeface="Bodoni MT" panose="020706030806060202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Bodoni MT" panose="02070603080606020203" pitchFamily="18" charset="0"/>
              </a:rPr>
              <a:t>Closed Memorial </a:t>
            </a:r>
            <a:r>
              <a:rPr lang="en-US" dirty="0">
                <a:latin typeface="Bodoni MT" panose="02070603080606020203" pitchFamily="18" charset="0"/>
              </a:rPr>
              <a:t>Day Weekend May </a:t>
            </a:r>
            <a:r>
              <a:rPr lang="en-US" dirty="0" smtClean="0">
                <a:latin typeface="Bodoni MT" panose="02070603080606020203" pitchFamily="18" charset="0"/>
              </a:rPr>
              <a:t>26th-May 31st, 2017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Bodoni MT" panose="02070603080606020203" pitchFamily="18" charset="0"/>
              </a:rPr>
              <a:t>Closed for Summer </a:t>
            </a:r>
            <a:r>
              <a:rPr lang="en-US" dirty="0">
                <a:latin typeface="Bodoni MT" panose="02070603080606020203" pitchFamily="18" charset="0"/>
              </a:rPr>
              <a:t>Break from July </a:t>
            </a:r>
            <a:r>
              <a:rPr lang="en-US" dirty="0" smtClean="0">
                <a:latin typeface="Bodoni MT" panose="02070603080606020203" pitchFamily="18" charset="0"/>
              </a:rPr>
              <a:t>1</a:t>
            </a:r>
            <a:r>
              <a:rPr lang="en-US" baseline="30000" dirty="0" smtClean="0">
                <a:latin typeface="Bodoni MT" panose="02070603080606020203" pitchFamily="18" charset="0"/>
              </a:rPr>
              <a:t>st</a:t>
            </a:r>
            <a:r>
              <a:rPr lang="en-US" dirty="0" smtClean="0">
                <a:latin typeface="Bodoni MT" panose="02070603080606020203" pitchFamily="18" charset="0"/>
              </a:rPr>
              <a:t> thru </a:t>
            </a:r>
            <a:r>
              <a:rPr lang="en-US" dirty="0">
                <a:latin typeface="Bodoni MT" panose="02070603080606020203" pitchFamily="18" charset="0"/>
              </a:rPr>
              <a:t>July </a:t>
            </a:r>
            <a:r>
              <a:rPr lang="en-US" dirty="0" smtClean="0">
                <a:latin typeface="Bodoni MT" panose="02070603080606020203" pitchFamily="18" charset="0"/>
              </a:rPr>
              <a:t>9th,</a:t>
            </a:r>
            <a:endParaRPr lang="en-US" dirty="0">
              <a:latin typeface="Bodoni MT" panose="020706030806060202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Bodoni MT" panose="02070603080606020203" pitchFamily="18" charset="0"/>
              </a:rPr>
              <a:t>Closed Labor </a:t>
            </a:r>
            <a:r>
              <a:rPr lang="en-US" dirty="0">
                <a:latin typeface="Bodoni MT" panose="02070603080606020203" pitchFamily="18" charset="0"/>
              </a:rPr>
              <a:t>Day Weekend September </a:t>
            </a:r>
            <a:r>
              <a:rPr lang="en-US" dirty="0" smtClean="0">
                <a:latin typeface="Bodoni MT" panose="02070603080606020203" pitchFamily="18" charset="0"/>
              </a:rPr>
              <a:t>1st-September 4th</a:t>
            </a:r>
            <a:r>
              <a:rPr lang="en-US" dirty="0">
                <a:latin typeface="Bodoni MT" panose="02070603080606020203" pitchFamily="18" charset="0"/>
              </a:rPr>
              <a:t>, </a:t>
            </a:r>
            <a:r>
              <a:rPr lang="en-US" dirty="0" smtClean="0">
                <a:latin typeface="Bodoni MT" panose="02070603080606020203" pitchFamily="18" charset="0"/>
              </a:rPr>
              <a:t>2017</a:t>
            </a:r>
            <a:endParaRPr lang="en-US" dirty="0">
              <a:latin typeface="Bodoni MT" panose="020706030806060202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Bodoni MT" panose="02070603080606020203" pitchFamily="18" charset="0"/>
              </a:rPr>
              <a:t>Closed for Thanksgiving Break from </a:t>
            </a:r>
            <a:r>
              <a:rPr lang="en-US" dirty="0">
                <a:latin typeface="Bodoni MT" panose="02070603080606020203" pitchFamily="18" charset="0"/>
              </a:rPr>
              <a:t>November </a:t>
            </a:r>
            <a:r>
              <a:rPr lang="en-US" dirty="0" smtClean="0">
                <a:latin typeface="Bodoni MT" panose="02070603080606020203" pitchFamily="18" charset="0"/>
              </a:rPr>
              <a:t>22nd-24th </a:t>
            </a:r>
            <a:r>
              <a:rPr lang="en-US" dirty="0">
                <a:latin typeface="Bodoni MT" panose="02070603080606020203" pitchFamily="18" charset="0"/>
              </a:rPr>
              <a:t>(ALL TEAMS WILL HAVE A MAKE-UP DAY ON </a:t>
            </a:r>
            <a:r>
              <a:rPr lang="en-US" dirty="0" smtClean="0">
                <a:latin typeface="Bodoni MT" panose="02070603080606020203" pitchFamily="18" charset="0"/>
              </a:rPr>
              <a:t>11/11/17 </a:t>
            </a:r>
            <a:r>
              <a:rPr lang="en-US" dirty="0">
                <a:latin typeface="Bodoni MT" panose="02070603080606020203" pitchFamily="18" charset="0"/>
              </a:rPr>
              <a:t>and will have practice on </a:t>
            </a:r>
            <a:r>
              <a:rPr lang="en-US" dirty="0" smtClean="0">
                <a:latin typeface="Bodoni MT" panose="02070603080606020203" pitchFamily="18" charset="0"/>
              </a:rPr>
              <a:t>11/25/17 &amp; 11/26/17)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Bodoni MT" panose="02070603080606020203" pitchFamily="18" charset="0"/>
              </a:rPr>
              <a:t>Holiday </a:t>
            </a:r>
            <a:r>
              <a:rPr lang="en-US" dirty="0">
                <a:latin typeface="Bodoni MT" panose="02070603080606020203" pitchFamily="18" charset="0"/>
              </a:rPr>
              <a:t>Break from December </a:t>
            </a:r>
            <a:r>
              <a:rPr lang="en-US" dirty="0" smtClean="0">
                <a:latin typeface="Bodoni MT" panose="02070603080606020203" pitchFamily="18" charset="0"/>
              </a:rPr>
              <a:t>24th </a:t>
            </a:r>
            <a:r>
              <a:rPr lang="en-US" dirty="0">
                <a:latin typeface="Bodoni MT" panose="02070603080606020203" pitchFamily="18" charset="0"/>
              </a:rPr>
              <a:t>thru </a:t>
            </a:r>
            <a:r>
              <a:rPr lang="en-US" dirty="0" smtClean="0">
                <a:latin typeface="Bodoni MT" panose="02070603080606020203" pitchFamily="18" charset="0"/>
              </a:rPr>
              <a:t>December 28</a:t>
            </a:r>
            <a:r>
              <a:rPr lang="en-US" baseline="30000" dirty="0" smtClean="0">
                <a:latin typeface="Bodoni MT" panose="02070603080606020203" pitchFamily="18" charset="0"/>
              </a:rPr>
              <a:t>th</a:t>
            </a:r>
            <a:r>
              <a:rPr lang="en-US" dirty="0" smtClean="0">
                <a:latin typeface="Bodoni MT" panose="02070603080606020203" pitchFamily="18" charset="0"/>
              </a:rPr>
              <a:t>, </a:t>
            </a:r>
            <a:r>
              <a:rPr lang="en-US" dirty="0">
                <a:latin typeface="Bodoni MT" panose="02070603080606020203" pitchFamily="18" charset="0"/>
              </a:rPr>
              <a:t>(ALL TEAMS WILL PRACTICE ON </a:t>
            </a:r>
            <a:r>
              <a:rPr lang="en-US" dirty="0" smtClean="0">
                <a:latin typeface="Bodoni MT" panose="02070603080606020203" pitchFamily="18" charset="0"/>
              </a:rPr>
              <a:t>one of these 12/29/17-12/30/17) Closed December 31</a:t>
            </a:r>
            <a:r>
              <a:rPr lang="en-US" baseline="30000" dirty="0" smtClean="0">
                <a:latin typeface="Bodoni MT" panose="02070603080606020203" pitchFamily="18" charset="0"/>
              </a:rPr>
              <a:t>st</a:t>
            </a:r>
            <a:r>
              <a:rPr lang="en-US" dirty="0" smtClean="0">
                <a:latin typeface="Bodoni MT" panose="02070603080606020203" pitchFamily="18" charset="0"/>
              </a:rPr>
              <a:t> &amp; January 1</a:t>
            </a:r>
            <a:r>
              <a:rPr lang="en-US" baseline="30000" dirty="0" smtClean="0">
                <a:latin typeface="Bodoni MT" panose="02070603080606020203" pitchFamily="18" charset="0"/>
              </a:rPr>
              <a:t>st</a:t>
            </a:r>
            <a:r>
              <a:rPr lang="en-US" dirty="0" smtClean="0">
                <a:latin typeface="Bodoni MT" panose="02070603080606020203" pitchFamily="18" charset="0"/>
              </a:rPr>
              <a:t>.</a:t>
            </a:r>
            <a:endParaRPr lang="en-US" dirty="0">
              <a:latin typeface="Bodoni MT" panose="020706030806060202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Bodoni MT" panose="02070603080606020203" pitchFamily="18" charset="0"/>
              </a:rPr>
              <a:t>WILL </a:t>
            </a:r>
            <a:r>
              <a:rPr lang="en-US" dirty="0">
                <a:latin typeface="Bodoni MT" panose="02070603080606020203" pitchFamily="18" charset="0"/>
              </a:rPr>
              <a:t>OPEN on </a:t>
            </a:r>
            <a:r>
              <a:rPr lang="en-US" dirty="0" smtClean="0">
                <a:latin typeface="Bodoni MT" panose="02070603080606020203" pitchFamily="18" charset="0"/>
              </a:rPr>
              <a:t>1/2/18 and will add on additional practices that week, as </a:t>
            </a:r>
            <a:r>
              <a:rPr lang="en-US" dirty="0">
                <a:latin typeface="Bodoni MT" panose="02070603080606020203" pitchFamily="18" charset="0"/>
              </a:rPr>
              <a:t>we compete the next weekend.</a:t>
            </a:r>
          </a:p>
          <a:p>
            <a:endParaRPr lang="en-US" dirty="0" smtClean="0">
              <a:latin typeface="Bodoni MT" panose="02070603080606020203" pitchFamily="18" charset="0"/>
            </a:endParaRPr>
          </a:p>
          <a:p>
            <a:r>
              <a:rPr lang="en-US" i="1" dirty="0" smtClean="0">
                <a:latin typeface="Bodoni MT" panose="02070603080606020203" pitchFamily="18" charset="0"/>
              </a:rPr>
              <a:t>Once you register for the 2017-2018 Season,  you will be allowed to join fundraising.</a:t>
            </a:r>
          </a:p>
          <a:p>
            <a:endParaRPr lang="en-US" i="1" dirty="0" smtClean="0">
              <a:latin typeface="Bodoni MT" panose="02070603080606020203" pitchFamily="18" charset="0"/>
            </a:endParaRPr>
          </a:p>
          <a:p>
            <a:r>
              <a:rPr lang="en-US" i="1" dirty="0" smtClean="0">
                <a:latin typeface="Bodoni MT" panose="02070603080606020203" pitchFamily="18" charset="0"/>
              </a:rPr>
              <a:t>MJK Training Center is located at 293 Libbey Industrial Parkway, Weymouth, Ma. and offers extra tumbling, our classes, Open Tumbles, and Private classes.</a:t>
            </a:r>
          </a:p>
          <a:p>
            <a:endParaRPr lang="en-US" i="1" dirty="0" smtClean="0">
              <a:latin typeface="Bodoni MT" panose="02070603080606020203" pitchFamily="18" charset="0"/>
            </a:endParaRPr>
          </a:p>
          <a:p>
            <a:r>
              <a:rPr lang="en-US" b="1" i="1" dirty="0" smtClean="0">
                <a:latin typeface="Bodoni MT" panose="02070603080606020203" pitchFamily="18" charset="0"/>
              </a:rPr>
              <a:t>WEBSITE</a:t>
            </a:r>
            <a:r>
              <a:rPr lang="en-US" i="1" dirty="0" smtClean="0">
                <a:latin typeface="Bodoni MT" panose="02070603080606020203" pitchFamily="18" charset="0"/>
              </a:rPr>
              <a:t>~</a:t>
            </a:r>
            <a:r>
              <a:rPr lang="en-US" i="1" dirty="0" smtClean="0">
                <a:solidFill>
                  <a:srgbClr val="7030A0"/>
                </a:solidFill>
                <a:latin typeface="Bodoni MT" panose="02070603080606020203" pitchFamily="18" charset="0"/>
                <a:hlinkClick r:id="rId3"/>
              </a:rPr>
              <a:t>www.ultimatestarzathletics.com</a:t>
            </a:r>
            <a:r>
              <a:rPr lang="en-US" i="1" dirty="0" smtClean="0">
                <a:solidFill>
                  <a:srgbClr val="7030A0"/>
                </a:solidFill>
                <a:latin typeface="Bodoni MT" panose="02070603080606020203" pitchFamily="18" charset="0"/>
              </a:rPr>
              <a:t> </a:t>
            </a:r>
          </a:p>
          <a:p>
            <a:r>
              <a:rPr lang="en-US" b="1" i="1" dirty="0" smtClean="0">
                <a:latin typeface="Bodoni MT Condensed" panose="02070606080606020203" pitchFamily="18" charset="0"/>
              </a:rPr>
              <a:t>MJK &amp; ULTIMATE STARZ ATHLETICS  # 781-803-3993</a:t>
            </a:r>
          </a:p>
          <a:p>
            <a:r>
              <a:rPr lang="en-US" b="1" i="1" dirty="0" smtClean="0">
                <a:latin typeface="Bodoni MT Condensed" panose="02070606080606020203" pitchFamily="18" charset="0"/>
              </a:rPr>
              <a:t>GYM EMAIL~ </a:t>
            </a:r>
            <a:r>
              <a:rPr lang="en-US" b="1" i="1" dirty="0" smtClean="0">
                <a:latin typeface="Bodoni MT Condensed" panose="02070606080606020203" pitchFamily="18" charset="0"/>
                <a:hlinkClick r:id="rId4"/>
              </a:rPr>
              <a:t>Kelly@ultimatestarzathletics.com</a:t>
            </a:r>
            <a:endParaRPr lang="en-US" b="1" i="1" dirty="0" smtClean="0">
              <a:latin typeface="Bodoni MT Condensed" panose="020706060806060202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Choreography August 13</a:t>
            </a:r>
            <a:r>
              <a:rPr lang="en-US" b="1" i="1" baseline="30000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th</a:t>
            </a:r>
            <a:r>
              <a:rPr lang="en-US" b="1" i="1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 thru August 27th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Summer Schedule May 1st</a:t>
            </a:r>
            <a:r>
              <a:rPr lang="en-US" b="1" i="1" baseline="30000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h</a:t>
            </a:r>
            <a:r>
              <a:rPr lang="en-US" b="1" i="1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 thru August 27th,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 Fall schedule starts August 28</a:t>
            </a:r>
            <a:r>
              <a:rPr lang="en-US" b="1" i="1" baseline="30000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th</a:t>
            </a:r>
            <a:r>
              <a:rPr lang="en-US" b="1" i="1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 Thru May 31st, 2018 </a:t>
            </a:r>
          </a:p>
          <a:p>
            <a:endParaRPr lang="en-US" b="1" i="1" dirty="0" smtClean="0">
              <a:solidFill>
                <a:srgbClr val="7030A0"/>
              </a:solidFill>
              <a:latin typeface="Bodoni MT Condensed" panose="02070606080606020203" pitchFamily="18" charset="0"/>
            </a:endParaRPr>
          </a:p>
          <a:p>
            <a:r>
              <a:rPr lang="en-US" b="1" i="1" dirty="0" smtClean="0">
                <a:solidFill>
                  <a:srgbClr val="7030A0"/>
                </a:solidFill>
                <a:latin typeface="Bodoni MT Condensed" panose="02070606080606020203" pitchFamily="18" charset="0"/>
              </a:rPr>
              <a:t>February &amp; April  Vacation schedule will be posted on 7/31/17</a:t>
            </a:r>
          </a:p>
          <a:p>
            <a:endParaRPr lang="en-US" b="1" i="1" dirty="0" smtClean="0">
              <a:solidFill>
                <a:srgbClr val="7030A0"/>
              </a:solidFill>
              <a:latin typeface="Bodoni MT Condensed" panose="02070606080606020203" pitchFamily="18" charset="0"/>
            </a:endParaRPr>
          </a:p>
          <a:p>
            <a:endParaRPr lang="en-US" b="1" i="1" dirty="0" smtClean="0">
              <a:solidFill>
                <a:srgbClr val="7030A0"/>
              </a:solidFill>
              <a:latin typeface="Bodoni MT Condensed" panose="02070606080606020203" pitchFamily="18" charset="0"/>
            </a:endParaRPr>
          </a:p>
          <a:p>
            <a:endParaRPr lang="en-US" b="1" i="1" dirty="0">
              <a:solidFill>
                <a:srgbClr val="7030A0"/>
              </a:solidFill>
              <a:latin typeface="Bodoni MT Condensed" panose="02070606080606020203" pitchFamily="18" charset="0"/>
            </a:endParaRPr>
          </a:p>
          <a:p>
            <a:endParaRPr lang="en-US" i="1" dirty="0">
              <a:latin typeface="Bodoni MT Condensed" panose="020706060806060202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3505200" cy="1051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1828800"/>
            <a:ext cx="6172200" cy="9906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solidFill>
                  <a:srgbClr val="7030A0"/>
                </a:solidFill>
                <a:latin typeface="Bodoni MT" panose="02070603080606020203" pitchFamily="18" charset="0"/>
              </a:rPr>
              <a:t>  </a:t>
            </a:r>
            <a:r>
              <a:rPr lang="en-US" sz="2800" b="1" i="1" dirty="0" smtClean="0">
                <a:latin typeface="Bodoni MT" panose="02070603080606020203" pitchFamily="18" charset="0"/>
              </a:rPr>
              <a:t>2017-2018  TRYOUT FORM</a:t>
            </a:r>
            <a:endParaRPr lang="en-US" sz="2800" b="1" i="1" dirty="0">
              <a:latin typeface="Bodoni MT" panose="020706030806060202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1000" y="2819400"/>
            <a:ext cx="6019800" cy="5856625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1600" i="1" dirty="0" smtClean="0">
              <a:latin typeface="Bodoni MT Condensed" panose="02070606080606020203" pitchFamily="18" charset="0"/>
            </a:endParaRPr>
          </a:p>
          <a:p>
            <a:endParaRPr lang="en-US" sz="1600" i="1" dirty="0">
              <a:latin typeface="Bodoni MT Condensed" panose="020706060806060202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74352"/>
              </p:ext>
            </p:extLst>
          </p:nvPr>
        </p:nvGraphicFramePr>
        <p:xfrm>
          <a:off x="533401" y="6172200"/>
          <a:ext cx="2819399" cy="220980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94176"/>
                <a:gridCol w="1094176"/>
                <a:gridCol w="631047"/>
              </a:tblGrid>
              <a:tr h="4547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Forward Roll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Cartwheel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Roundoff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4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Back Walkover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 Walkover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BHS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34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ROBHS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Layouts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Back Tuck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71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ROBHSLO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ROBHST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Fulls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715709"/>
              </p:ext>
            </p:extLst>
          </p:nvPr>
        </p:nvGraphicFramePr>
        <p:xfrm>
          <a:off x="3733800" y="6172200"/>
          <a:ext cx="2514600" cy="2133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9778"/>
                <a:gridCol w="1444822"/>
              </a:tblGrid>
              <a:tr h="4523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Toe Touch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Double TT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</a:tr>
              <a:tr h="5503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Right Hurdler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Left Hurdler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</a:tr>
              <a:tr h="4523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Pike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TT BHS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</a:tr>
              <a:tr h="6785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TT Tuck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Any other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860" marR="6686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911733"/>
            <a:ext cx="5867400" cy="30931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Cheerleaders Name:_______________________________________________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Date of Birth: _____________________________________________________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i="1" dirty="0" smtClean="0">
              <a:solidFill>
                <a:schemeClr val="tx1"/>
              </a:solidFill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i="1" dirty="0" smtClean="0">
                <a:solidFill>
                  <a:schemeClr val="tx1"/>
                </a:solidFill>
                <a:latin typeface="Bodoni MT" panose="02070603080606020203" pitchFamily="18" charset="0"/>
                <a:ea typeface="Times New Roman" panose="02020603050405020304" pitchFamily="18" charset="0"/>
              </a:rPr>
              <a:t>A</a:t>
            </a: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ge as of today’s tryout date: ______________________________________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Parent Name: _______________________Phone #____________________________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Parent Email Address: ___________________________________________________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How did you hear about USA?_____________________________________________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Years of </a:t>
            </a:r>
            <a:r>
              <a:rPr kumimoji="0" lang="en-US" altLang="en-US" sz="12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Experience:______________________________Prior</a:t>
            </a: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 level______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doni MT" panose="02070603080606020203" pitchFamily="18" charset="0"/>
                <a:ea typeface="Times New Roman" panose="02020603050405020304" pitchFamily="18" charset="0"/>
              </a:rPr>
              <a:t>Crossover to more than one team Yes or No			</a:t>
            </a:r>
            <a:endParaRPr lang="en-US" altLang="en-US" sz="1200" i="1" u="sng" dirty="0">
              <a:solidFill>
                <a:schemeClr val="tx1"/>
              </a:solidFill>
              <a:latin typeface="Bodoni MT" panose="02070603080606020203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i="1" u="sng" dirty="0">
              <a:latin typeface="Bodoni MT" panose="020706030806060202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381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1828800"/>
            <a:ext cx="6172200" cy="9906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Tiny Prep </a:t>
            </a: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Tuition 2017-2018 </a:t>
            </a:r>
            <a:endParaRPr lang="en-US" sz="2800" b="1" i="1" dirty="0">
              <a:latin typeface="Bodoni MT" panose="020706030806060202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2" y="115961"/>
            <a:ext cx="2256235" cy="1549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6673" y="2782824"/>
            <a:ext cx="6402728" cy="5856625"/>
          </a:xfrm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u="sng" dirty="0" smtClean="0">
                <a:latin typeface="Century Gothic" pitchFamily="34" charset="0"/>
              </a:rPr>
              <a:t> TI</a:t>
            </a:r>
            <a:r>
              <a:rPr lang="en-US" sz="1200" b="1" u="sng" dirty="0" smtClean="0">
                <a:latin typeface="Bodoni MT" panose="02070603080606020203" pitchFamily="18" charset="0"/>
              </a:rPr>
              <a:t>NY PREP PROGRAM ages 5/6 as of 8/31/17 turn 7 after 8/31and be eligible for this team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Now thru~ April 30</a:t>
            </a:r>
            <a:r>
              <a:rPr lang="en-US" sz="1200" baseline="30000" dirty="0" smtClean="0">
                <a:latin typeface="Bodoni MT" panose="02070603080606020203" pitchFamily="18" charset="0"/>
              </a:rPr>
              <a:t>th,</a:t>
            </a:r>
            <a:r>
              <a:rPr lang="en-US" sz="1200" dirty="0" smtClean="0">
                <a:latin typeface="Bodoni MT" panose="02070603080606020203" pitchFamily="18" charset="0"/>
              </a:rPr>
              <a:t> 2018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Tiny Prep $80.00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 REGISTRATION FEE~ due at signing and on an annual basis $50.00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Monthly Tuition ~</a:t>
            </a:r>
            <a:r>
              <a:rPr lang="en-US" sz="1200" dirty="0" smtClean="0">
                <a:latin typeface="Bodoni MT" panose="02070603080606020203" pitchFamily="18" charset="0"/>
              </a:rPr>
              <a:t> Tuition includes three hours of class time in the summer  &amp; three hours of class time in the fall &amp; one hour tumble class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Other Expenses~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Tiny Uniform $200 New due 9/1/17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Tiny Choreography/Music  $100 due 10/1/17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Sneaker Expense Tiny $65 due </a:t>
            </a:r>
            <a:r>
              <a:rPr lang="en-US" sz="1200" dirty="0">
                <a:latin typeface="Bodoni MT" panose="02070603080606020203" pitchFamily="18" charset="0"/>
              </a:rPr>
              <a:t> </a:t>
            </a:r>
            <a:r>
              <a:rPr lang="en-US" sz="1200" dirty="0" smtClean="0">
                <a:latin typeface="Bodoni MT" panose="02070603080606020203" pitchFamily="18" charset="0"/>
              </a:rPr>
              <a:t>6/30/17 </a:t>
            </a:r>
            <a:r>
              <a:rPr lang="en-US" sz="1200" dirty="0" err="1" smtClean="0">
                <a:latin typeface="Bodoni MT" panose="02070603080606020203" pitchFamily="18" charset="0"/>
              </a:rPr>
              <a:t>Nfinity</a:t>
            </a:r>
            <a:r>
              <a:rPr lang="en-US" sz="1200" dirty="0" smtClean="0">
                <a:latin typeface="Bodoni MT" panose="02070603080606020203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Make-up &amp; Bow &amp; Socks &amp; USAF Fee  $130 due  November 1</a:t>
            </a:r>
            <a:r>
              <a:rPr lang="en-US" sz="1200" baseline="30000" dirty="0" smtClean="0">
                <a:latin typeface="Bodoni MT" panose="02070603080606020203" pitchFamily="18" charset="0"/>
              </a:rPr>
              <a:t>st</a:t>
            </a:r>
            <a:r>
              <a:rPr lang="en-US" sz="1200" dirty="0" smtClean="0">
                <a:latin typeface="Bodoni MT" panose="02070603080606020203" pitchFamily="18" charset="0"/>
              </a:rPr>
              <a:t>, 2017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baseline="300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Competition Fess~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$550 FOR 5 COMPS &amp; Showcase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*Option 1) Pay in full on 11/1/17 $550 OR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*Option 2)  $225 due  11/1/17 &amp; $225 due 1/1/18 &amp;  $150 due 2/1/18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Competitions will be held in Rhode Island &amp; Massachusetts, Connecticut, with one travel competition.</a:t>
            </a: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**All travel expenses for competitions are the responsibility of each family. **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Bodoni MT" panose="020706030806060202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381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1000" y="1828800"/>
            <a:ext cx="6172200" cy="9906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Tiny </a:t>
            </a:r>
            <a:r>
              <a:rPr lang="en-US" sz="2800" b="1" i="1" dirty="0" smtClean="0">
                <a:latin typeface="Bodoni MT" panose="02070603080606020203" pitchFamily="18" charset="0"/>
              </a:rPr>
              <a:t>Learn to Cheer Prep </a:t>
            </a:r>
            <a:endParaRPr lang="en-US" sz="2800" b="1" i="1" dirty="0" smtClean="0">
              <a:latin typeface="Bodoni MT" panose="02070603080606020203" pitchFamily="18" charset="0"/>
            </a:endParaRP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Tuition 2017-2018 </a:t>
            </a:r>
            <a:endParaRPr lang="en-US" sz="2800" b="1" i="1" dirty="0">
              <a:latin typeface="Bodoni MT" panose="020706030806060202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72" y="115961"/>
            <a:ext cx="2256235" cy="1549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6673" y="2782824"/>
            <a:ext cx="6402728" cy="5856625"/>
          </a:xfrm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u="sng" dirty="0" smtClean="0">
                <a:latin typeface="Century Gothic" pitchFamily="34" charset="0"/>
              </a:rPr>
              <a:t> TI</a:t>
            </a:r>
            <a:r>
              <a:rPr lang="en-US" sz="1200" b="1" u="sng" dirty="0" smtClean="0">
                <a:latin typeface="Bodoni MT" panose="02070603080606020203" pitchFamily="18" charset="0"/>
              </a:rPr>
              <a:t>NY PREP PROGRAM ages </a:t>
            </a:r>
            <a:r>
              <a:rPr lang="en-US" sz="1200" b="1" u="sng" dirty="0" smtClean="0">
                <a:latin typeface="Bodoni MT" panose="02070603080606020203" pitchFamily="18" charset="0"/>
              </a:rPr>
              <a:t>3-6 </a:t>
            </a:r>
            <a:r>
              <a:rPr lang="en-US" sz="1200" b="1" u="sng" dirty="0" smtClean="0">
                <a:latin typeface="Bodoni MT" panose="02070603080606020203" pitchFamily="18" charset="0"/>
              </a:rPr>
              <a:t>as of 8/31/17 turn 7 after </a:t>
            </a:r>
            <a:r>
              <a:rPr lang="en-US" sz="1200" b="1" u="sng" dirty="0" smtClean="0">
                <a:latin typeface="Bodoni MT" panose="02070603080606020203" pitchFamily="18" charset="0"/>
              </a:rPr>
              <a:t>8/31 and </a:t>
            </a:r>
            <a:r>
              <a:rPr lang="en-US" sz="1200" b="1" u="sng" dirty="0" smtClean="0">
                <a:latin typeface="Bodoni MT" panose="02070603080606020203" pitchFamily="18" charset="0"/>
              </a:rPr>
              <a:t>be eligible for this team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Now thru~ April 30</a:t>
            </a:r>
            <a:r>
              <a:rPr lang="en-US" sz="1200" baseline="30000" dirty="0" smtClean="0">
                <a:latin typeface="Bodoni MT" panose="02070603080606020203" pitchFamily="18" charset="0"/>
              </a:rPr>
              <a:t>th,</a:t>
            </a:r>
            <a:r>
              <a:rPr lang="en-US" sz="1200" dirty="0" smtClean="0">
                <a:latin typeface="Bodoni MT" panose="02070603080606020203" pitchFamily="18" charset="0"/>
              </a:rPr>
              <a:t> 2018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Tiny Prep </a:t>
            </a:r>
            <a:r>
              <a:rPr lang="en-US" sz="1200" dirty="0" smtClean="0">
                <a:latin typeface="Bodoni MT" panose="02070603080606020203" pitchFamily="18" charset="0"/>
              </a:rPr>
              <a:t>$</a:t>
            </a:r>
            <a:r>
              <a:rPr lang="en-US" sz="1200" dirty="0" smtClean="0">
                <a:latin typeface="Bodoni MT" panose="02070603080606020203" pitchFamily="18" charset="0"/>
              </a:rPr>
              <a:t>60.00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  </a:t>
            </a: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Monthly Tuition ~</a:t>
            </a:r>
            <a:r>
              <a:rPr lang="en-US" sz="1200" dirty="0" smtClean="0">
                <a:latin typeface="Bodoni MT" panose="02070603080606020203" pitchFamily="18" charset="0"/>
              </a:rPr>
              <a:t> Tuition includes </a:t>
            </a:r>
            <a:r>
              <a:rPr lang="en-US" sz="1200" dirty="0" smtClean="0">
                <a:latin typeface="Bodoni MT" panose="02070603080606020203" pitchFamily="18" charset="0"/>
              </a:rPr>
              <a:t>two </a:t>
            </a:r>
            <a:r>
              <a:rPr lang="en-US" sz="1200" dirty="0" smtClean="0">
                <a:latin typeface="Bodoni MT" panose="02070603080606020203" pitchFamily="18" charset="0"/>
              </a:rPr>
              <a:t>hours of class time in the summer  &amp; three hours of class time in the fall </a:t>
            </a:r>
            <a:r>
              <a:rPr lang="en-US" sz="1200" dirty="0" smtClean="0">
                <a:latin typeface="Bodoni MT" panose="02070603080606020203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Mondays 5pm-6pm &amp; Wednesdays 5pm-6pm in the summer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Mondays 430pm-6pm &amp; Saturdays 10am-11:30am in the fall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Other Expenses~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Sneaker </a:t>
            </a:r>
            <a:r>
              <a:rPr lang="en-US" sz="1200" dirty="0" smtClean="0">
                <a:latin typeface="Bodoni MT" panose="02070603080606020203" pitchFamily="18" charset="0"/>
              </a:rPr>
              <a:t>Expense Tiny $65 due </a:t>
            </a:r>
            <a:r>
              <a:rPr lang="en-US" sz="1200" dirty="0">
                <a:latin typeface="Bodoni MT" panose="02070603080606020203" pitchFamily="18" charset="0"/>
              </a:rPr>
              <a:t> </a:t>
            </a:r>
            <a:r>
              <a:rPr lang="en-US" sz="1200" dirty="0" smtClean="0">
                <a:latin typeface="Bodoni MT" panose="02070603080606020203" pitchFamily="18" charset="0"/>
              </a:rPr>
              <a:t>6/30/17 </a:t>
            </a:r>
            <a:r>
              <a:rPr lang="en-US" sz="1200" dirty="0" err="1" smtClean="0">
                <a:latin typeface="Bodoni MT" panose="02070603080606020203" pitchFamily="18" charset="0"/>
              </a:rPr>
              <a:t>Nfinity</a:t>
            </a:r>
            <a:r>
              <a:rPr lang="en-US" sz="1200" dirty="0" smtClean="0">
                <a:latin typeface="Bodoni MT" panose="02070603080606020203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Make-up &amp; Bow &amp; Socks &amp; USAF Fee  $130 due  November 1</a:t>
            </a:r>
            <a:r>
              <a:rPr lang="en-US" sz="1200" baseline="30000" dirty="0" smtClean="0">
                <a:latin typeface="Bodoni MT" panose="02070603080606020203" pitchFamily="18" charset="0"/>
              </a:rPr>
              <a:t>st</a:t>
            </a:r>
            <a:r>
              <a:rPr lang="en-US" sz="1200" dirty="0" smtClean="0">
                <a:latin typeface="Bodoni MT" panose="02070603080606020203" pitchFamily="18" charset="0"/>
              </a:rPr>
              <a:t>, 2017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baseline="300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Competition Fess~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$300 </a:t>
            </a:r>
            <a:r>
              <a:rPr lang="en-US" sz="1200" dirty="0" smtClean="0">
                <a:latin typeface="Bodoni MT" panose="02070603080606020203" pitchFamily="18" charset="0"/>
              </a:rPr>
              <a:t>FOR </a:t>
            </a:r>
            <a:r>
              <a:rPr lang="en-US" sz="1200" dirty="0" smtClean="0">
                <a:latin typeface="Bodoni MT" panose="02070603080606020203" pitchFamily="18" charset="0"/>
              </a:rPr>
              <a:t>3 </a:t>
            </a:r>
            <a:r>
              <a:rPr lang="en-US" sz="1200" dirty="0" smtClean="0">
                <a:latin typeface="Bodoni MT" panose="02070603080606020203" pitchFamily="18" charset="0"/>
              </a:rPr>
              <a:t>COMPS &amp; Showcase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*Option 1) Pay in full on </a:t>
            </a:r>
            <a:r>
              <a:rPr lang="en-US" sz="1200" dirty="0" smtClean="0">
                <a:latin typeface="Bodoni MT" panose="02070603080606020203" pitchFamily="18" charset="0"/>
              </a:rPr>
              <a:t>1/1/18 $300 </a:t>
            </a:r>
            <a:r>
              <a:rPr lang="en-US" sz="1200" dirty="0" smtClean="0">
                <a:latin typeface="Bodoni MT" panose="02070603080606020203" pitchFamily="18" charset="0"/>
              </a:rPr>
              <a:t>OR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*Option 2)  </a:t>
            </a:r>
            <a:r>
              <a:rPr lang="en-US" sz="1200" dirty="0" smtClean="0">
                <a:latin typeface="Bodoni MT" panose="02070603080606020203" pitchFamily="18" charset="0"/>
              </a:rPr>
              <a:t>$175 </a:t>
            </a:r>
            <a:r>
              <a:rPr lang="en-US" sz="1200" dirty="0" smtClean="0">
                <a:latin typeface="Bodoni MT" panose="02070603080606020203" pitchFamily="18" charset="0"/>
              </a:rPr>
              <a:t>due  </a:t>
            </a:r>
            <a:r>
              <a:rPr lang="en-US" sz="1200" dirty="0" smtClean="0">
                <a:latin typeface="Bodoni MT" panose="02070603080606020203" pitchFamily="18" charset="0"/>
              </a:rPr>
              <a:t>1/1/18 </a:t>
            </a:r>
            <a:r>
              <a:rPr lang="en-US" sz="1200" dirty="0" smtClean="0">
                <a:latin typeface="Bodoni MT" panose="02070603080606020203" pitchFamily="18" charset="0"/>
              </a:rPr>
              <a:t>&amp; </a:t>
            </a:r>
            <a:r>
              <a:rPr lang="en-US" sz="1200" dirty="0" smtClean="0">
                <a:latin typeface="Bodoni MT" panose="02070603080606020203" pitchFamily="18" charset="0"/>
              </a:rPr>
              <a:t>$175 </a:t>
            </a:r>
            <a:r>
              <a:rPr lang="en-US" sz="1200" dirty="0" smtClean="0">
                <a:latin typeface="Bodoni MT" panose="02070603080606020203" pitchFamily="18" charset="0"/>
              </a:rPr>
              <a:t>due </a:t>
            </a:r>
            <a:r>
              <a:rPr lang="en-US" sz="1200" dirty="0" smtClean="0">
                <a:latin typeface="Bodoni MT" panose="02070603080606020203" pitchFamily="18" charset="0"/>
              </a:rPr>
              <a:t>2/1/18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Competitions will be </a:t>
            </a:r>
            <a:r>
              <a:rPr lang="en-US" sz="1200" dirty="0" smtClean="0">
                <a:latin typeface="Bodoni MT" panose="02070603080606020203" pitchFamily="18" charset="0"/>
              </a:rPr>
              <a:t>one day events, held on a Saturday or Sunday in </a:t>
            </a:r>
            <a:r>
              <a:rPr lang="en-US" sz="1200" dirty="0" smtClean="0">
                <a:latin typeface="Bodoni MT" panose="02070603080606020203" pitchFamily="18" charset="0"/>
              </a:rPr>
              <a:t>Rhode Island </a:t>
            </a:r>
            <a:r>
              <a:rPr lang="en-US" sz="1200" dirty="0" smtClean="0">
                <a:latin typeface="Bodoni MT" panose="02070603080606020203" pitchFamily="18" charset="0"/>
              </a:rPr>
              <a:t>or  Massachusetts.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Bodoni MT" panose="020706030806060202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381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58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1219200"/>
            <a:ext cx="6096000" cy="16002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i="1" dirty="0" smtClean="0">
              <a:solidFill>
                <a:srgbClr val="7030A0"/>
              </a:solidFill>
              <a:latin typeface="Bodoni MT" panose="02070603080606020203" pitchFamily="18" charset="0"/>
            </a:endParaRP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Prep Teams</a:t>
            </a:r>
            <a:r>
              <a:rPr lang="en-US" sz="2800" b="1" i="1" dirty="0" smtClean="0">
                <a:latin typeface="Bodoni MT" panose="02070603080606020203" pitchFamily="18" charset="0"/>
              </a:rPr>
              <a:t> </a:t>
            </a:r>
            <a:endParaRPr lang="en-US" sz="2800" b="1" i="1" dirty="0" smtClean="0">
              <a:latin typeface="Bodoni MT" panose="02070603080606020203" pitchFamily="18" charset="0"/>
            </a:endParaRP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Financial Commitment </a:t>
            </a: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Tuition 2017-2018</a:t>
            </a:r>
            <a:endParaRPr lang="en-US" sz="2400" b="1" i="1" dirty="0">
              <a:latin typeface="Bodoni MT" panose="02070603080606020203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819400"/>
            <a:ext cx="6324600" cy="5858256"/>
          </a:xfrm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u="sng" dirty="0" smtClean="0">
                <a:latin typeface="Century Gothic" pitchFamily="34" charset="0"/>
              </a:rPr>
              <a:t>                                                                                                            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u="sng" dirty="0" smtClean="0">
                <a:latin typeface="Bodoni MT" panose="02070603080606020203" pitchFamily="18" charset="0"/>
              </a:rPr>
              <a:t>PREP  TEAMS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July</a:t>
            </a:r>
            <a:r>
              <a:rPr lang="en-US" sz="1200" dirty="0" smtClean="0">
                <a:latin typeface="Bodoni MT" panose="02070603080606020203" pitchFamily="18" charset="0"/>
              </a:rPr>
              <a:t> </a:t>
            </a:r>
            <a:r>
              <a:rPr lang="en-US" sz="1200" dirty="0" smtClean="0">
                <a:latin typeface="Bodoni MT" panose="02070603080606020203" pitchFamily="18" charset="0"/>
              </a:rPr>
              <a:t>thru May 31</a:t>
            </a:r>
            <a:r>
              <a:rPr lang="en-US" sz="1200" baseline="30000" dirty="0" smtClean="0">
                <a:latin typeface="Bodoni MT" panose="02070603080606020203" pitchFamily="18" charset="0"/>
              </a:rPr>
              <a:t>st</a:t>
            </a:r>
            <a:r>
              <a:rPr lang="en-US" sz="1200" dirty="0" smtClean="0">
                <a:latin typeface="Bodoni MT" panose="02070603080606020203" pitchFamily="18" charset="0"/>
              </a:rPr>
              <a:t>,</a:t>
            </a:r>
            <a:r>
              <a:rPr lang="en-US" sz="1200" baseline="30000" dirty="0" smtClean="0">
                <a:latin typeface="Bodoni MT" panose="02070603080606020203" pitchFamily="18" charset="0"/>
              </a:rPr>
              <a:t>,</a:t>
            </a:r>
            <a:r>
              <a:rPr lang="en-US" sz="1200" dirty="0" smtClean="0">
                <a:latin typeface="Bodoni MT" panose="02070603080606020203" pitchFamily="18" charset="0"/>
              </a:rPr>
              <a:t> 2018 for </a:t>
            </a:r>
            <a:r>
              <a:rPr lang="en-US" sz="1200" dirty="0" smtClean="0">
                <a:latin typeface="Bodoni MT" panose="02070603080606020203" pitchFamily="18" charset="0"/>
              </a:rPr>
              <a:t>Youth/Junior/ Senior </a:t>
            </a:r>
            <a:r>
              <a:rPr lang="en-US" sz="1200" dirty="0" smtClean="0">
                <a:latin typeface="Bodoni MT" panose="02070603080606020203" pitchFamily="18" charset="0"/>
              </a:rPr>
              <a:t>Prep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Monthly Tuition </a:t>
            </a:r>
            <a:r>
              <a:rPr lang="en-US" sz="1200" dirty="0" smtClean="0">
                <a:latin typeface="Bodoni MT" panose="02070603080606020203" pitchFamily="18" charset="0"/>
              </a:rPr>
              <a:t>$7</a:t>
            </a:r>
            <a:r>
              <a:rPr lang="en-US" sz="1200" dirty="0" smtClean="0">
                <a:latin typeface="Bodoni MT" panose="02070603080606020203" pitchFamily="18" charset="0"/>
              </a:rPr>
              <a:t>0.00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Practice Summer July/August  Mondays 530pm-730pm or 7pm-9pm depending upon age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Fall Practice Schedule Saturday for 1.5 hours and one night during the week for 1.5 hours 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PREP TEAM REGISTRATION FEE~ </a:t>
            </a:r>
            <a:r>
              <a:rPr lang="en-US" sz="1200" b="1" dirty="0" smtClean="0">
                <a:latin typeface="Bodoni MT" panose="02070603080606020203" pitchFamily="18" charset="0"/>
              </a:rPr>
              <a:t>$50.00</a:t>
            </a: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 </a:t>
            </a:r>
            <a:endParaRPr lang="en-US" sz="1200" b="1" dirty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 Expenses~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 New Uniform &amp; Bow &amp; make-up kit $325 uniform due </a:t>
            </a:r>
            <a:r>
              <a:rPr lang="en-US" sz="1200" dirty="0" smtClean="0">
                <a:latin typeface="Bodoni MT" panose="02070603080606020203" pitchFamily="18" charset="0"/>
              </a:rPr>
              <a:t>1/15/18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Sneaker Expense $99.00 can be purchased November 15</a:t>
            </a:r>
            <a:r>
              <a:rPr lang="en-US" sz="1200" baseline="30000" dirty="0" smtClean="0">
                <a:latin typeface="Bodoni MT" panose="02070603080606020203" pitchFamily="18" charset="0"/>
              </a:rPr>
              <a:t>th</a:t>
            </a:r>
            <a:r>
              <a:rPr lang="en-US" sz="1200" dirty="0" smtClean="0">
                <a:latin typeface="Bodoni MT" panose="02070603080606020203" pitchFamily="18" charset="0"/>
              </a:rPr>
              <a:t>, 2017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baseline="300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b="1" dirty="0" smtClean="0">
                <a:latin typeface="Bodoni MT" panose="02070603080606020203" pitchFamily="18" charset="0"/>
              </a:rPr>
              <a:t>Competition </a:t>
            </a:r>
            <a:r>
              <a:rPr lang="en-US" sz="1200" b="1" dirty="0" smtClean="0">
                <a:latin typeface="Bodoni MT" panose="02070603080606020203" pitchFamily="18" charset="0"/>
              </a:rPr>
              <a:t>Fess &amp; </a:t>
            </a:r>
            <a:r>
              <a:rPr lang="en-US" sz="1200" b="1" dirty="0" smtClean="0">
                <a:latin typeface="Bodoni MT" panose="02070603080606020203" pitchFamily="18" charset="0"/>
              </a:rPr>
              <a:t>Choreography</a:t>
            </a:r>
            <a:r>
              <a:rPr lang="en-US" sz="1200" b="1" dirty="0" smtClean="0">
                <a:latin typeface="Bodoni MT" panose="02070603080606020203" pitchFamily="18" charset="0"/>
              </a:rPr>
              <a:t> Fee~</a:t>
            </a: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$350 </a:t>
            </a:r>
            <a:r>
              <a:rPr lang="en-US" sz="1200" dirty="0" smtClean="0">
                <a:latin typeface="Bodoni MT" panose="02070603080606020203" pitchFamily="18" charset="0"/>
              </a:rPr>
              <a:t>FOR  </a:t>
            </a:r>
            <a:r>
              <a:rPr lang="en-US" sz="1200" dirty="0" smtClean="0">
                <a:latin typeface="Bodoni MT" panose="02070603080606020203" pitchFamily="18" charset="0"/>
              </a:rPr>
              <a:t>3 </a:t>
            </a:r>
            <a:r>
              <a:rPr lang="en-US" sz="1200" dirty="0" smtClean="0">
                <a:latin typeface="Bodoni MT" panose="02070603080606020203" pitchFamily="18" charset="0"/>
              </a:rPr>
              <a:t>COMPS &amp; USAF FEE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*Option 1) Pay in full on </a:t>
            </a:r>
            <a:r>
              <a:rPr lang="en-US" sz="1200" dirty="0" smtClean="0">
                <a:latin typeface="Bodoni MT" panose="02070603080606020203" pitchFamily="18" charset="0"/>
              </a:rPr>
              <a:t>2/15/18 $350 </a:t>
            </a:r>
            <a:r>
              <a:rPr lang="en-US" sz="1200" dirty="0" smtClean="0">
                <a:latin typeface="Bodoni MT" panose="02070603080606020203" pitchFamily="18" charset="0"/>
              </a:rPr>
              <a:t>OR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*Option 2)  $</a:t>
            </a:r>
            <a:r>
              <a:rPr lang="en-US" sz="1200" dirty="0" smtClean="0">
                <a:latin typeface="Bodoni MT" panose="02070603080606020203" pitchFamily="18" charset="0"/>
              </a:rPr>
              <a:t>200 </a:t>
            </a:r>
            <a:r>
              <a:rPr lang="en-US" sz="1200" dirty="0" smtClean="0">
                <a:latin typeface="Bodoni MT" panose="02070603080606020203" pitchFamily="18" charset="0"/>
              </a:rPr>
              <a:t>due  </a:t>
            </a:r>
            <a:r>
              <a:rPr lang="en-US" sz="1200" dirty="0" smtClean="0">
                <a:latin typeface="Bodoni MT" panose="02070603080606020203" pitchFamily="18" charset="0"/>
              </a:rPr>
              <a:t>2/15/18 </a:t>
            </a:r>
            <a:r>
              <a:rPr lang="en-US" sz="1200" dirty="0" smtClean="0">
                <a:latin typeface="Bodoni MT" panose="02070603080606020203" pitchFamily="18" charset="0"/>
              </a:rPr>
              <a:t>&amp; </a:t>
            </a:r>
            <a:r>
              <a:rPr lang="en-US" sz="1200" dirty="0" smtClean="0">
                <a:latin typeface="Bodoni MT" panose="02070603080606020203" pitchFamily="18" charset="0"/>
              </a:rPr>
              <a:t>$200 </a:t>
            </a:r>
            <a:r>
              <a:rPr lang="en-US" sz="1200" dirty="0" smtClean="0">
                <a:latin typeface="Bodoni MT" panose="02070603080606020203" pitchFamily="18" charset="0"/>
              </a:rPr>
              <a:t>due </a:t>
            </a:r>
            <a:r>
              <a:rPr lang="en-US" sz="1200" dirty="0" smtClean="0">
                <a:latin typeface="Bodoni MT" panose="02070603080606020203" pitchFamily="18" charset="0"/>
              </a:rPr>
              <a:t>3/15/18</a:t>
            </a: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Competitions will be one day events on Saturday or Sunday for all Prep Teams. Location of competitions is Massachusetts, Rhode Island, NH, or CT.</a:t>
            </a:r>
            <a:endParaRPr lang="en-US" sz="1200" b="1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200" dirty="0" smtClean="0">
                <a:latin typeface="Bodoni MT" panose="02070603080606020203" pitchFamily="18" charset="0"/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Bodoni MT" panose="02070603080606020203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Century Gothic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381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28600"/>
            <a:ext cx="6635496" cy="17526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Full Year Youth Thru Senior Level 1-5</a:t>
            </a:r>
            <a:endParaRPr lang="en-US" sz="2800" b="1" i="1" dirty="0">
              <a:latin typeface="Bodoni MT" panose="02070603080606020203" pitchFamily="18" charset="0"/>
            </a:endParaRP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Financial Commitment </a:t>
            </a: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Tuition 2017-2018</a:t>
            </a:r>
            <a:r>
              <a:rPr lang="en-US" sz="2400" b="1" i="1" dirty="0" smtClean="0">
                <a:latin typeface="Bodoni MT" panose="02070603080606020203" pitchFamily="18" charset="0"/>
              </a:rPr>
              <a:t>  </a:t>
            </a:r>
            <a:endParaRPr lang="en-US" sz="2400" b="1" i="1" dirty="0">
              <a:latin typeface="Bodoni MT" panose="02070603080606020203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91846" y="2743200"/>
            <a:ext cx="6343650" cy="6248400"/>
          </a:xfrm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900" b="1" dirty="0" smtClean="0">
              <a:latin typeface="Century Gothic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000" b="1" u="sng" dirty="0" smtClean="0">
              <a:latin typeface="Century Gothic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b="1" u="sng" dirty="0" smtClean="0">
                <a:latin typeface="Century Gothic" pitchFamily="34" charset="0"/>
              </a:rPr>
              <a:t>Competition Season Monthly Tuition May 1</a:t>
            </a:r>
            <a:r>
              <a:rPr lang="en-US" sz="1500" b="1" u="sng" baseline="30000" dirty="0" smtClean="0">
                <a:latin typeface="Century Gothic" pitchFamily="34" charset="0"/>
              </a:rPr>
              <a:t>st </a:t>
            </a:r>
            <a:r>
              <a:rPr lang="en-US" sz="1500" b="1" u="sng" dirty="0" smtClean="0">
                <a:latin typeface="Century Gothic" pitchFamily="34" charset="0"/>
              </a:rPr>
              <a:t>,2017~May 31</a:t>
            </a:r>
            <a:r>
              <a:rPr lang="en-US" sz="1500" b="1" u="sng" baseline="30000" dirty="0" smtClean="0">
                <a:latin typeface="Century Gothic" pitchFamily="34" charset="0"/>
              </a:rPr>
              <a:t>st</a:t>
            </a:r>
            <a:r>
              <a:rPr lang="en-US" sz="1500" b="1" u="sng" dirty="0">
                <a:latin typeface="Century Gothic" pitchFamily="34" charset="0"/>
              </a:rPr>
              <a:t>,</a:t>
            </a:r>
            <a:r>
              <a:rPr lang="en-US" sz="1500" b="1" u="sng" dirty="0" smtClean="0">
                <a:latin typeface="Century Gothic" pitchFamily="34" charset="0"/>
              </a:rPr>
              <a:t>2018</a:t>
            </a:r>
            <a:endParaRPr lang="en-US" sz="1500" u="sng" dirty="0" smtClean="0">
              <a:latin typeface="Century Gothic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Level 1 Teams through Level 5~ $110.00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b="1" dirty="0" smtClean="0">
                <a:latin typeface="Bodoni MT" panose="02070603080606020203" pitchFamily="18" charset="0"/>
              </a:rPr>
              <a:t>Registration fee  $75 .00 due at signing per athlete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b="1" i="1" dirty="0" smtClean="0">
                <a:latin typeface="Bodoni MT" panose="02070603080606020203" pitchFamily="18" charset="0"/>
              </a:rPr>
              <a:t>Sibling Discount</a:t>
            </a:r>
            <a:r>
              <a:rPr lang="en-US" sz="1500" i="1" dirty="0" smtClean="0">
                <a:latin typeface="Bodoni MT" panose="02070603080606020203" pitchFamily="18" charset="0"/>
              </a:rPr>
              <a:t>:  Full Year~ One athlete $110, Two athletes $200, Third Athlete will be free for tuition only, for all full year teams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i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b="1" dirty="0" smtClean="0">
                <a:latin typeface="Bodoni MT" panose="02070603080606020203" pitchFamily="18" charset="0"/>
              </a:rPr>
              <a:t>CHOREOGRAPHY FEE $300.00  Level Youth through Senior IS DUE 8/5/17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Uniform - $360-$375  if selected for a level 5 team/or a team with a new uniform/or new to the program 9/1/17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New 2017-2018 Sneaker $99 purchased in June 30</a:t>
            </a:r>
            <a:r>
              <a:rPr lang="en-US" sz="1500" baseline="30000" dirty="0" smtClean="0">
                <a:latin typeface="Bodoni MT" panose="02070603080606020203" pitchFamily="18" charset="0"/>
              </a:rPr>
              <a:t>th</a:t>
            </a:r>
            <a:r>
              <a:rPr lang="en-US" sz="1500" dirty="0" smtClean="0">
                <a:latin typeface="Bodoni MT" panose="02070603080606020203" pitchFamily="18" charset="0"/>
              </a:rPr>
              <a:t>, 2017 or August 31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 2017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Make-up &amp; Competition Bow &amp; USASF fee $130  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</a:t>
            </a:r>
            <a:r>
              <a:rPr lang="en-US" sz="1500" baseline="30000" dirty="0" smtClean="0">
                <a:latin typeface="Bodoni MT" panose="02070603080606020203" pitchFamily="18" charset="0"/>
              </a:rPr>
              <a:t>,</a:t>
            </a:r>
            <a:r>
              <a:rPr lang="en-US" sz="1500" dirty="0" smtClean="0">
                <a:latin typeface="Bodoni MT" panose="02070603080606020203" pitchFamily="18" charset="0"/>
              </a:rPr>
              <a:t> 2017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500" baseline="300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baseline="300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Bodoni MT" panose="02070603080606020203" pitchFamily="18" charset="0"/>
              </a:rPr>
              <a:t>Competition Fess~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Mini through Senior $1075.00 for </a:t>
            </a:r>
            <a:r>
              <a:rPr lang="en-US" sz="1500" dirty="0">
                <a:latin typeface="Bodoni MT" panose="02070603080606020203" pitchFamily="18" charset="0"/>
              </a:rPr>
              <a:t> </a:t>
            </a:r>
            <a:r>
              <a:rPr lang="en-US" sz="1500" dirty="0" smtClean="0">
                <a:latin typeface="Bodoni MT" panose="02070603080606020203" pitchFamily="18" charset="0"/>
              </a:rPr>
              <a:t>7-8 comps &amp; Showcase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1500" dirty="0" smtClean="0">
                <a:latin typeface="Bodoni MT" panose="02070603080606020203" pitchFamily="18" charset="0"/>
              </a:rPr>
              <a:t>Option 1) 1 Payments of $1075.00 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2017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dirty="0" smtClean="0">
                <a:latin typeface="Bodoni MT" panose="02070603080606020203" pitchFamily="18" charset="0"/>
              </a:rPr>
              <a:t>Option 2) 2 Payments of $600.00 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2017 &amp; $525.00 due November 1st, 2018. 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1500" dirty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dirty="0" smtClean="0">
                <a:latin typeface="Bodoni MT" panose="02070603080606020203" pitchFamily="18" charset="0"/>
              </a:rPr>
              <a:t>Option 3) 3 payments of $400 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 $400 due November 30</a:t>
            </a:r>
            <a:r>
              <a:rPr lang="en-US" sz="1500" baseline="30000" dirty="0" smtClean="0">
                <a:latin typeface="Bodoni MT" panose="02070603080606020203" pitchFamily="18" charset="0"/>
              </a:rPr>
              <a:t>th</a:t>
            </a:r>
            <a:r>
              <a:rPr lang="en-US" sz="1500" dirty="0" smtClean="0">
                <a:latin typeface="Bodoni MT" panose="02070603080606020203" pitchFamily="18" charset="0"/>
              </a:rPr>
              <a:t> &amp; $400 due January 31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2018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Crossovers~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Will have a PAYMENT DUE February 1st, 2018 $300.00 &amp; $300.00 due March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2018.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**All travel expenses for competitions are the responsibility of each family. *</a:t>
            </a:r>
            <a:r>
              <a:rPr lang="en-US" sz="1500" dirty="0" smtClean="0">
                <a:latin typeface="Century Gothic" pitchFamily="34" charset="0"/>
              </a:rPr>
              <a:t>*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ok Antiqu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0"/>
            <a:ext cx="3810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28600"/>
            <a:ext cx="6635496" cy="25146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endParaRPr lang="en-US" sz="2800" b="1" dirty="0">
              <a:solidFill>
                <a:schemeClr val="tx2"/>
              </a:solidFill>
              <a:latin typeface="Book Antiqua" pitchFamily="18" charset="0"/>
            </a:endParaRP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Full Year Mini</a:t>
            </a: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Financial Commitment </a:t>
            </a:r>
            <a:endParaRPr lang="en-US" sz="2800" b="1" i="1" dirty="0">
              <a:latin typeface="Bodoni MT" panose="02070603080606020203" pitchFamily="18" charset="0"/>
            </a:endParaRPr>
          </a:p>
          <a:p>
            <a:pPr algn="ctr"/>
            <a:r>
              <a:rPr lang="en-US" sz="2800" b="1" i="1" dirty="0" smtClean="0">
                <a:latin typeface="Bodoni MT" panose="02070603080606020203" pitchFamily="18" charset="0"/>
              </a:rPr>
              <a:t>Tuition 2017-2018 </a:t>
            </a:r>
            <a:endParaRPr lang="en-US" sz="2800" b="1" i="1" dirty="0">
              <a:latin typeface="Bodoni MT" panose="02070603080606020203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91846" y="2743200"/>
            <a:ext cx="6343650" cy="6248400"/>
          </a:xfrm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900" b="1" dirty="0" smtClean="0">
              <a:latin typeface="Century Gothic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000" b="1" u="sng" dirty="0" smtClean="0">
              <a:latin typeface="Century Gothic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b="1" u="sng" dirty="0" smtClean="0">
                <a:latin typeface="Century Gothic" pitchFamily="34" charset="0"/>
              </a:rPr>
              <a:t>Competition Season Monthly Tuition May 1</a:t>
            </a:r>
            <a:r>
              <a:rPr lang="en-US" sz="1500" b="1" u="sng" baseline="30000" dirty="0" smtClean="0">
                <a:latin typeface="Century Gothic" pitchFamily="34" charset="0"/>
              </a:rPr>
              <a:t>st </a:t>
            </a:r>
            <a:r>
              <a:rPr lang="en-US" sz="1500" b="1" u="sng" dirty="0" smtClean="0">
                <a:latin typeface="Century Gothic" pitchFamily="34" charset="0"/>
              </a:rPr>
              <a:t>,2017~May 31</a:t>
            </a:r>
            <a:r>
              <a:rPr lang="en-US" sz="1500" b="1" u="sng" baseline="30000" dirty="0" smtClean="0">
                <a:latin typeface="Century Gothic" pitchFamily="34" charset="0"/>
              </a:rPr>
              <a:t>st</a:t>
            </a:r>
            <a:r>
              <a:rPr lang="en-US" sz="1500" b="1" u="sng" dirty="0">
                <a:latin typeface="Century Gothic" pitchFamily="34" charset="0"/>
              </a:rPr>
              <a:t>,</a:t>
            </a:r>
            <a:r>
              <a:rPr lang="en-US" sz="1500" b="1" u="sng" dirty="0" smtClean="0">
                <a:latin typeface="Century Gothic" pitchFamily="34" charset="0"/>
              </a:rPr>
              <a:t>2018</a:t>
            </a:r>
            <a:endParaRPr lang="en-US" sz="1500" u="sng" dirty="0" smtClean="0">
              <a:latin typeface="Century Gothic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Level 1 Teams through Level 5~ $110.00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b="1" dirty="0" smtClean="0">
                <a:latin typeface="Bodoni MT" panose="02070603080606020203" pitchFamily="18" charset="0"/>
              </a:rPr>
              <a:t>Registration fee  $75 .00 due at signing per athlete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b="1" i="1" dirty="0" smtClean="0">
                <a:latin typeface="Bodoni MT" panose="02070603080606020203" pitchFamily="18" charset="0"/>
              </a:rPr>
              <a:t>Sibling Discount</a:t>
            </a:r>
            <a:r>
              <a:rPr lang="en-US" sz="1500" i="1" dirty="0" smtClean="0">
                <a:latin typeface="Bodoni MT" panose="02070603080606020203" pitchFamily="18" charset="0"/>
              </a:rPr>
              <a:t>:  Full Year~ One athlete $110, Two athletes $200, Third Athlete will be free for tuition only, for all full year teams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i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b="1" dirty="0" smtClean="0">
                <a:latin typeface="Bodoni MT" panose="02070603080606020203" pitchFamily="18" charset="0"/>
              </a:rPr>
              <a:t>CHOREOGRAPHY FEE $200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Uniform - $225 due by 9/1/17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New 2017-2018 Sneaker $99 purchased in June 30</a:t>
            </a:r>
            <a:r>
              <a:rPr lang="en-US" sz="1500" baseline="30000" dirty="0" smtClean="0">
                <a:latin typeface="Bodoni MT" panose="02070603080606020203" pitchFamily="18" charset="0"/>
              </a:rPr>
              <a:t>th</a:t>
            </a:r>
            <a:r>
              <a:rPr lang="en-US" sz="1500" dirty="0" smtClean="0">
                <a:latin typeface="Bodoni MT" panose="02070603080606020203" pitchFamily="18" charset="0"/>
              </a:rPr>
              <a:t>, 2017 or August 31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 2017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Make-up &amp; Competition Bow &amp; USASF fee $130  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</a:t>
            </a:r>
            <a:r>
              <a:rPr lang="en-US" sz="1500" baseline="30000" dirty="0" smtClean="0">
                <a:latin typeface="Bodoni MT" panose="02070603080606020203" pitchFamily="18" charset="0"/>
              </a:rPr>
              <a:t>,</a:t>
            </a:r>
            <a:r>
              <a:rPr lang="en-US" sz="1500" dirty="0" smtClean="0">
                <a:latin typeface="Bodoni MT" panose="02070603080606020203" pitchFamily="18" charset="0"/>
              </a:rPr>
              <a:t> 2017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en-US" sz="1500" baseline="300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baseline="300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>
                <a:latin typeface="Bodoni MT" panose="02070603080606020203" pitchFamily="18" charset="0"/>
              </a:rPr>
              <a:t>Competition Fess~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b="1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Mini Comp Fees &amp; Music fee </a:t>
            </a:r>
            <a:r>
              <a:rPr lang="en-US" sz="1500" dirty="0" smtClean="0">
                <a:latin typeface="Bodoni MT" panose="02070603080606020203" pitchFamily="18" charset="0"/>
              </a:rPr>
              <a:t>$650.00 </a:t>
            </a:r>
            <a:r>
              <a:rPr lang="en-US" sz="1500" dirty="0" smtClean="0">
                <a:latin typeface="Bodoni MT" panose="02070603080606020203" pitchFamily="18" charset="0"/>
              </a:rPr>
              <a:t>for </a:t>
            </a:r>
            <a:r>
              <a:rPr lang="en-US" sz="1500" dirty="0">
                <a:latin typeface="Bodoni MT" panose="02070603080606020203" pitchFamily="18" charset="0"/>
              </a:rPr>
              <a:t> </a:t>
            </a:r>
            <a:r>
              <a:rPr lang="en-US" sz="1500" dirty="0" smtClean="0">
                <a:latin typeface="Bodoni MT" panose="02070603080606020203" pitchFamily="18" charset="0"/>
              </a:rPr>
              <a:t>6 comps &amp; Showcase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dirty="0" smtClean="0">
                <a:latin typeface="Bodoni MT" panose="02070603080606020203" pitchFamily="18" charset="0"/>
              </a:rPr>
              <a:t>Option 1) 1 Payments of </a:t>
            </a:r>
            <a:r>
              <a:rPr lang="en-US" sz="1500" dirty="0" smtClean="0">
                <a:latin typeface="Bodoni MT" panose="02070603080606020203" pitchFamily="18" charset="0"/>
              </a:rPr>
              <a:t>$650.00 </a:t>
            </a:r>
            <a:r>
              <a:rPr lang="en-US" sz="1500" dirty="0" smtClean="0">
                <a:latin typeface="Bodoni MT" panose="02070603080606020203" pitchFamily="18" charset="0"/>
              </a:rPr>
              <a:t>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2017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dirty="0" smtClean="0">
                <a:latin typeface="Bodoni MT" panose="02070603080606020203" pitchFamily="18" charset="0"/>
              </a:rPr>
              <a:t>Option 2) 2 Payments of </a:t>
            </a:r>
            <a:r>
              <a:rPr lang="en-US" sz="1500" dirty="0" smtClean="0">
                <a:latin typeface="Bodoni MT" panose="02070603080606020203" pitchFamily="18" charset="0"/>
              </a:rPr>
              <a:t>$350.00 </a:t>
            </a:r>
            <a:r>
              <a:rPr lang="en-US" sz="1500" dirty="0" smtClean="0">
                <a:latin typeface="Bodoni MT" panose="02070603080606020203" pitchFamily="18" charset="0"/>
              </a:rPr>
              <a:t>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2017 &amp; </a:t>
            </a:r>
            <a:r>
              <a:rPr lang="en-US" sz="1500" dirty="0" smtClean="0">
                <a:latin typeface="Bodoni MT" panose="02070603080606020203" pitchFamily="18" charset="0"/>
              </a:rPr>
              <a:t>$350.00 </a:t>
            </a:r>
            <a:r>
              <a:rPr lang="en-US" sz="1500" dirty="0" smtClean="0">
                <a:latin typeface="Bodoni MT" panose="02070603080606020203" pitchFamily="18" charset="0"/>
              </a:rPr>
              <a:t>due November 1st, 2018. </a:t>
            </a:r>
          </a:p>
          <a:p>
            <a:pPr marL="0" indent="0" eaLnBrk="1" hangingPunct="1">
              <a:lnSpc>
                <a:spcPct val="80000"/>
              </a:lnSpc>
            </a:pPr>
            <a:endParaRPr lang="en-US" sz="1500" dirty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sz="1500" dirty="0" smtClean="0">
                <a:latin typeface="Bodoni MT" panose="02070603080606020203" pitchFamily="18" charset="0"/>
              </a:rPr>
              <a:t>Option 3) 3 payments of </a:t>
            </a:r>
            <a:r>
              <a:rPr lang="en-US" sz="1500" dirty="0" smtClean="0">
                <a:latin typeface="Bodoni MT" panose="02070603080606020203" pitchFamily="18" charset="0"/>
              </a:rPr>
              <a:t>$250 </a:t>
            </a:r>
            <a:r>
              <a:rPr lang="en-US" sz="1500" dirty="0" smtClean="0">
                <a:latin typeface="Bodoni MT" panose="02070603080606020203" pitchFamily="18" charset="0"/>
              </a:rPr>
              <a:t>due October 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 </a:t>
            </a:r>
            <a:r>
              <a:rPr lang="en-US" sz="1500" dirty="0" smtClean="0">
                <a:latin typeface="Bodoni MT" panose="02070603080606020203" pitchFamily="18" charset="0"/>
              </a:rPr>
              <a:t>$250 </a:t>
            </a:r>
            <a:r>
              <a:rPr lang="en-US" sz="1500" dirty="0" smtClean="0">
                <a:latin typeface="Bodoni MT" panose="02070603080606020203" pitchFamily="18" charset="0"/>
              </a:rPr>
              <a:t>due November 30</a:t>
            </a:r>
            <a:r>
              <a:rPr lang="en-US" sz="1500" baseline="30000" dirty="0" smtClean="0">
                <a:latin typeface="Bodoni MT" panose="02070603080606020203" pitchFamily="18" charset="0"/>
              </a:rPr>
              <a:t>th</a:t>
            </a:r>
            <a:r>
              <a:rPr lang="en-US" sz="1500" dirty="0" smtClean="0">
                <a:latin typeface="Bodoni MT" panose="02070603080606020203" pitchFamily="18" charset="0"/>
              </a:rPr>
              <a:t> &amp; $</a:t>
            </a:r>
            <a:r>
              <a:rPr lang="en-US" sz="1500" dirty="0" smtClean="0">
                <a:latin typeface="Bodoni MT" panose="02070603080606020203" pitchFamily="18" charset="0"/>
              </a:rPr>
              <a:t>250 </a:t>
            </a:r>
            <a:r>
              <a:rPr lang="en-US" sz="1500" dirty="0" smtClean="0">
                <a:latin typeface="Bodoni MT" panose="02070603080606020203" pitchFamily="18" charset="0"/>
              </a:rPr>
              <a:t>due January 31</a:t>
            </a:r>
            <a:r>
              <a:rPr lang="en-US" sz="1500" baseline="30000" dirty="0" smtClean="0">
                <a:latin typeface="Bodoni MT" panose="02070603080606020203" pitchFamily="18" charset="0"/>
              </a:rPr>
              <a:t>st</a:t>
            </a:r>
            <a:r>
              <a:rPr lang="en-US" sz="1500" dirty="0" smtClean="0">
                <a:latin typeface="Bodoni MT" panose="02070603080606020203" pitchFamily="18" charset="0"/>
              </a:rPr>
              <a:t>, 2018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doni MT" panose="02070603080606020203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>
                <a:latin typeface="Bodoni MT" panose="02070603080606020203" pitchFamily="18" charset="0"/>
              </a:rPr>
              <a:t>**All travel expenses for competitions are the responsibility of each family. *</a:t>
            </a:r>
            <a:r>
              <a:rPr lang="en-US" sz="1500" dirty="0" smtClean="0">
                <a:latin typeface="Century Gothic" pitchFamily="34" charset="0"/>
              </a:rPr>
              <a:t>*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1500" dirty="0" smtClean="0">
              <a:latin typeface="Book Antiqua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"/>
            <a:ext cx="381000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1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61722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Practice days</a:t>
            </a:r>
            <a:br>
              <a:rPr lang="en-US" sz="3600" dirty="0" smtClean="0"/>
            </a:br>
            <a:r>
              <a:rPr lang="en-US" sz="3600" dirty="0" smtClean="0"/>
              <a:t>S-STARZ Gym or M for MJK Gym </a:t>
            </a:r>
            <a:br>
              <a:rPr lang="en-US" sz="3600" dirty="0" smtClean="0"/>
            </a:br>
            <a:r>
              <a:rPr lang="en-US" sz="3600" dirty="0" smtClean="0"/>
              <a:t>Sunday_____________</a:t>
            </a:r>
            <a:br>
              <a:rPr lang="en-US" sz="3600" dirty="0" smtClean="0"/>
            </a:br>
            <a:r>
              <a:rPr lang="en-US" sz="3600" dirty="0" smtClean="0"/>
              <a:t>Monday_____________</a:t>
            </a:r>
            <a:br>
              <a:rPr lang="en-US" sz="3600" dirty="0" smtClean="0"/>
            </a:br>
            <a:r>
              <a:rPr lang="en-US" sz="3600" dirty="0" smtClean="0"/>
              <a:t>Tuesday_____________</a:t>
            </a:r>
            <a:br>
              <a:rPr lang="en-US" sz="3600" dirty="0" smtClean="0"/>
            </a:br>
            <a:r>
              <a:rPr lang="en-US" sz="3600" dirty="0" smtClean="0"/>
              <a:t>Wednesday__________</a:t>
            </a:r>
            <a:br>
              <a:rPr lang="en-US" sz="3600" dirty="0" smtClean="0"/>
            </a:br>
            <a:r>
              <a:rPr lang="en-US" sz="3600" dirty="0" smtClean="0"/>
              <a:t>Thursday____________</a:t>
            </a:r>
            <a:br>
              <a:rPr lang="en-US" sz="3600" dirty="0" smtClean="0"/>
            </a:br>
            <a:r>
              <a:rPr lang="en-US" sz="3600" dirty="0" smtClean="0"/>
              <a:t> Friday_______________</a:t>
            </a:r>
            <a:br>
              <a:rPr lang="en-US" sz="3600" dirty="0" smtClean="0"/>
            </a:br>
            <a:r>
              <a:rPr lang="en-US" sz="3600" dirty="0" smtClean="0"/>
              <a:t> Saturday_____________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76200"/>
            <a:ext cx="5105400" cy="2743200"/>
          </a:xfrm>
        </p:spPr>
      </p:pic>
    </p:spTree>
    <p:extLst>
      <p:ext uri="{BB962C8B-B14F-4D97-AF65-F5344CB8AC3E}">
        <p14:creationId xmlns:p14="http://schemas.microsoft.com/office/powerpoint/2010/main" val="306391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1214</Words>
  <Application>Microsoft Office PowerPoint</Application>
  <PresentationFormat>On-screen Show (4:3)</PresentationFormat>
  <Paragraphs>262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Bodoni MT</vt:lpstr>
      <vt:lpstr>Bodoni MT Condensed</vt:lpstr>
      <vt:lpstr>Book Antiqua</vt:lpstr>
      <vt:lpstr>Calibri</vt:lpstr>
      <vt:lpstr>Century Gothic</vt:lpstr>
      <vt:lpstr>Times New Roman</vt:lpstr>
      <vt:lpstr>Office Theme</vt:lpstr>
      <vt:lpstr>PowerPoint Presentation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       Practice days S-STARZ Gym or M for MJK Gym  Sunday_____________ Monday_____________ Tuesday_____________ Wednesday__________ Thursday____________  Friday_______________  Saturday_____________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kfichtner</dc:creator>
  <cp:lastModifiedBy>Fichtner, Kelly</cp:lastModifiedBy>
  <cp:revision>75</cp:revision>
  <cp:lastPrinted>2017-05-22T16:37:46Z</cp:lastPrinted>
  <dcterms:created xsi:type="dcterms:W3CDTF">2015-06-01T19:55:30Z</dcterms:created>
  <dcterms:modified xsi:type="dcterms:W3CDTF">2017-05-22T16:38:44Z</dcterms:modified>
</cp:coreProperties>
</file>